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5" r:id="rId3"/>
    <p:sldId id="269" r:id="rId4"/>
    <p:sldId id="270" r:id="rId5"/>
    <p:sldId id="271" r:id="rId6"/>
    <p:sldId id="267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11B0F-BFB5-4992-AC40-9FCC6D2C7D60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B96EC-72B3-4989-8CC5-96911E5E2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Neat</a:t>
            </a:r>
            <a:r>
              <a:rPr lang="en-US" baseline="0" dirty="0" smtClean="0"/>
              <a:t> pg 140</a:t>
            </a:r>
          </a:p>
          <a:p>
            <a:r>
              <a:rPr lang="en-US" baseline="0" dirty="0" smtClean="0"/>
              <a:t>Rooster pg 177</a:t>
            </a:r>
          </a:p>
          <a:p>
            <a:r>
              <a:rPr lang="en-US" baseline="0" dirty="0" smtClean="0"/>
              <a:t>Honey pg 104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BB96EC-72B3-4989-8CC5-96911E5E2FD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06F1526-D75A-4693-A017-74C439CAF91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1</a:t>
            </a:r>
            <a:r>
              <a:rPr lang="en-US" sz="6000" baseline="30000" dirty="0" smtClean="0"/>
              <a:t>st</a:t>
            </a:r>
            <a:r>
              <a:rPr lang="en-US" sz="6000" dirty="0" smtClean="0"/>
              <a:t>  Grade</a:t>
            </a:r>
            <a:endParaRPr lang="en-US" sz="6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Dictionary Skills</a:t>
            </a:r>
            <a:endParaRPr lang="en-US" dirty="0"/>
          </a:p>
        </p:txBody>
      </p:sp>
      <p:pic>
        <p:nvPicPr>
          <p:cNvPr id="4" name="Picture 3" descr="first dict.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6600" y="1371600"/>
            <a:ext cx="1514286" cy="1666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Guide </a:t>
            </a:r>
            <a:r>
              <a:rPr lang="en-US" dirty="0" smtClean="0">
                <a:solidFill>
                  <a:schemeClr val="tx1"/>
                </a:solidFill>
              </a:rPr>
              <a:t>Words and </a:t>
            </a:r>
            <a:r>
              <a:rPr lang="en-US" b="1" dirty="0" smtClean="0">
                <a:solidFill>
                  <a:srgbClr val="FF0000"/>
                </a:solidFill>
              </a:rPr>
              <a:t>Entry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Words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Guide</a:t>
            </a:r>
            <a:r>
              <a:rPr lang="en-US" sz="2000" dirty="0" smtClean="0"/>
              <a:t> words – show the first word and the last word on the page.</a:t>
            </a:r>
          </a:p>
          <a:p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guide</a:t>
            </a:r>
            <a:r>
              <a:rPr lang="en-US" sz="2000" dirty="0" smtClean="0"/>
              <a:t> words on this page are </a:t>
            </a:r>
            <a:r>
              <a:rPr lang="en-US" sz="2000" b="1" dirty="0" smtClean="0"/>
              <a:t>painting and panda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Entry</a:t>
            </a:r>
            <a:r>
              <a:rPr lang="en-US" sz="2000" dirty="0" smtClean="0"/>
              <a:t> words – are in ABC order. In this dictionary, they appear in </a:t>
            </a:r>
            <a:r>
              <a:rPr lang="en-US" sz="2000" dirty="0" smtClean="0">
                <a:solidFill>
                  <a:srgbClr val="FF0000"/>
                </a:solidFill>
              </a:rPr>
              <a:t>red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6" name="Content Placeholder 5" descr="open fac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0" y="1676400"/>
            <a:ext cx="5524500" cy="35433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Now try to find the Secret Word. Remember the rule…one letter at a time.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1219200" y="1524000"/>
            <a:ext cx="1905000" cy="4495800"/>
          </a:xfrm>
        </p:spPr>
        <p:txBody>
          <a:bodyPr>
            <a:noAutofit/>
          </a:bodyPr>
          <a:lstStyle/>
          <a:p>
            <a:r>
              <a:rPr lang="en-US" sz="4000" dirty="0" smtClean="0"/>
              <a:t>r</a:t>
            </a:r>
          </a:p>
          <a:p>
            <a:r>
              <a:rPr lang="en-US" sz="4000" dirty="0" smtClean="0"/>
              <a:t>o</a:t>
            </a:r>
          </a:p>
          <a:p>
            <a:r>
              <a:rPr lang="en-US" sz="4000" dirty="0" smtClean="0"/>
              <a:t>o</a:t>
            </a:r>
          </a:p>
          <a:p>
            <a:r>
              <a:rPr lang="en-US" sz="4000" dirty="0" smtClean="0"/>
              <a:t>s</a:t>
            </a:r>
          </a:p>
          <a:p>
            <a:r>
              <a:rPr lang="en-US" sz="4000" dirty="0" smtClean="0"/>
              <a:t>t</a:t>
            </a:r>
          </a:p>
          <a:p>
            <a:r>
              <a:rPr lang="en-US" sz="4000" dirty="0" smtClean="0"/>
              <a:t>e</a:t>
            </a:r>
          </a:p>
          <a:p>
            <a:r>
              <a:rPr lang="en-US" sz="4000" dirty="0" smtClean="0"/>
              <a:t>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en-US" sz="3200" dirty="0" smtClean="0"/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6000" dirty="0" smtClean="0"/>
              <a:t>rooster</a:t>
            </a:r>
            <a:endParaRPr lang="en-US" sz="6000" dirty="0"/>
          </a:p>
        </p:txBody>
      </p:sp>
      <p:pic>
        <p:nvPicPr>
          <p:cNvPr id="5" name="Picture 4" descr="u191538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1905000"/>
            <a:ext cx="2565400" cy="262721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 again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5400" dirty="0" smtClean="0"/>
              <a:t>o</a:t>
            </a:r>
          </a:p>
          <a:p>
            <a:pPr algn="ctr"/>
            <a:r>
              <a:rPr lang="en-US" sz="5400" dirty="0" smtClean="0"/>
              <a:t>n</a:t>
            </a:r>
          </a:p>
          <a:p>
            <a:pPr algn="ctr"/>
            <a:r>
              <a:rPr lang="en-US" sz="5400" dirty="0" err="1" smtClean="0"/>
              <a:t>i</a:t>
            </a:r>
            <a:endParaRPr lang="en-US" sz="5400" dirty="0" smtClean="0"/>
          </a:p>
          <a:p>
            <a:pPr algn="ctr"/>
            <a:r>
              <a:rPr lang="en-US" sz="5400" dirty="0" smtClean="0"/>
              <a:t>o</a:t>
            </a:r>
          </a:p>
          <a:p>
            <a:pPr algn="ctr"/>
            <a:r>
              <a:rPr lang="en-US" sz="5400" dirty="0" smtClean="0"/>
              <a:t>n</a:t>
            </a:r>
          </a:p>
          <a:p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sz="4800" dirty="0" smtClean="0"/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onion</a:t>
            </a:r>
            <a:endParaRPr lang="en-US" sz="4800" dirty="0"/>
          </a:p>
        </p:txBody>
      </p:sp>
      <p:pic>
        <p:nvPicPr>
          <p:cNvPr id="7" name="Content Placeholder 4" descr="imagesCACJFAH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1752600"/>
            <a:ext cx="2857500" cy="30616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05000"/>
            <a:ext cx="3749040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6500" dirty="0" smtClean="0"/>
              <a:t>g</a:t>
            </a:r>
          </a:p>
          <a:p>
            <a:pPr>
              <a:buNone/>
            </a:pPr>
            <a:r>
              <a:rPr lang="en-US" sz="6500" dirty="0" smtClean="0"/>
              <a:t>r</a:t>
            </a:r>
          </a:p>
          <a:p>
            <a:pPr>
              <a:buNone/>
            </a:pPr>
            <a:r>
              <a:rPr lang="en-US" sz="6500" dirty="0" smtClean="0"/>
              <a:t>a</a:t>
            </a:r>
          </a:p>
          <a:p>
            <a:pPr>
              <a:buNone/>
            </a:pPr>
            <a:r>
              <a:rPr lang="en-US" sz="6500" dirty="0" smtClean="0"/>
              <a:t>p</a:t>
            </a:r>
          </a:p>
          <a:p>
            <a:pPr>
              <a:buNone/>
            </a:pPr>
            <a:r>
              <a:rPr lang="en-US" sz="6500" dirty="0" smtClean="0"/>
              <a:t>e</a:t>
            </a:r>
          </a:p>
          <a:p>
            <a:pPr algn="ctr">
              <a:buNone/>
            </a:pPr>
            <a:endParaRPr lang="en-US" sz="4400" dirty="0" smtClean="0"/>
          </a:p>
          <a:p>
            <a:pPr>
              <a:buNone/>
            </a:pPr>
            <a:endParaRPr lang="en-US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3505200" y="1447800"/>
            <a:ext cx="5177790" cy="48768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endParaRPr lang="en-US" sz="3200" dirty="0" smtClean="0"/>
          </a:p>
          <a:p>
            <a:pPr algn="ctr">
              <a:buNone/>
            </a:pPr>
            <a:r>
              <a:rPr lang="en-US" sz="4300" dirty="0" smtClean="0"/>
              <a:t>grape</a:t>
            </a:r>
            <a:endParaRPr lang="en-US" sz="4300" dirty="0"/>
          </a:p>
        </p:txBody>
      </p:sp>
      <p:pic>
        <p:nvPicPr>
          <p:cNvPr id="5" name="Picture 4" descr="grap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1371600"/>
            <a:ext cx="3452812" cy="382565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000" dirty="0" smtClean="0"/>
              <a:t>Now try some on your own.</a:t>
            </a:r>
          </a:p>
          <a:p>
            <a:r>
              <a:rPr lang="en-US" dirty="0" smtClean="0"/>
              <a:t>Words to look up (hand out worksheet)</a:t>
            </a:r>
          </a:p>
          <a:p>
            <a:pPr lvl="1">
              <a:buNone/>
            </a:pPr>
            <a:r>
              <a:rPr lang="en-US" dirty="0" smtClean="0"/>
              <a:t>						</a:t>
            </a:r>
          </a:p>
          <a:p>
            <a:pPr lvl="1">
              <a:buNone/>
            </a:pPr>
            <a:r>
              <a:rPr lang="en-US" dirty="0" smtClean="0"/>
              <a:t>						clown</a:t>
            </a:r>
          </a:p>
          <a:p>
            <a:pPr lvl="1">
              <a:buNone/>
            </a:pPr>
            <a:r>
              <a:rPr lang="en-US" dirty="0" smtClean="0"/>
              <a:t>Newspaper</a:t>
            </a:r>
          </a:p>
          <a:p>
            <a:pPr lvl="1">
              <a:buNone/>
            </a:pPr>
            <a:r>
              <a:rPr lang="en-US" dirty="0" smtClean="0"/>
              <a:t>					</a:t>
            </a:r>
          </a:p>
          <a:p>
            <a:pPr lvl="1">
              <a:buNone/>
            </a:pPr>
            <a:r>
              <a:rPr lang="en-US" dirty="0" smtClean="0"/>
              <a:t>					dragon</a:t>
            </a:r>
          </a:p>
          <a:p>
            <a:pPr lvl="1"/>
            <a:r>
              <a:rPr lang="en-US" dirty="0" smtClean="0"/>
              <a:t>sink</a:t>
            </a:r>
          </a:p>
          <a:p>
            <a:endParaRPr lang="en-US" dirty="0"/>
          </a:p>
        </p:txBody>
      </p:sp>
      <p:pic>
        <p:nvPicPr>
          <p:cNvPr id="4" name="Picture 3" descr="clow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2514600"/>
            <a:ext cx="1590476" cy="1590476"/>
          </a:xfrm>
          <a:prstGeom prst="rect">
            <a:avLst/>
          </a:prstGeom>
        </p:spPr>
      </p:pic>
      <p:pic>
        <p:nvPicPr>
          <p:cNvPr id="5" name="Picture 4" descr="drag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4114800"/>
            <a:ext cx="2028825" cy="1657350"/>
          </a:xfrm>
          <a:prstGeom prst="rect">
            <a:avLst/>
          </a:prstGeom>
        </p:spPr>
      </p:pic>
      <p:pic>
        <p:nvPicPr>
          <p:cNvPr id="6" name="Picture 5" descr="newspap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2819400"/>
            <a:ext cx="1538287" cy="1152230"/>
          </a:xfrm>
          <a:prstGeom prst="rect">
            <a:avLst/>
          </a:prstGeom>
        </p:spPr>
      </p:pic>
      <p:pic>
        <p:nvPicPr>
          <p:cNvPr id="7" name="Picture 6" descr="sin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4600" y="4267200"/>
            <a:ext cx="1590675" cy="15906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Good Job!</a:t>
            </a:r>
            <a:endParaRPr lang="en-US" dirty="0"/>
          </a:p>
        </p:txBody>
      </p:sp>
      <p:pic>
        <p:nvPicPr>
          <p:cNvPr id="8" name="Content Placeholder 7" descr="smile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133600"/>
            <a:ext cx="4623370" cy="3429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498</TotalTime>
  <Words>124</Words>
  <Application>Microsoft Office PowerPoint</Application>
  <PresentationFormat>On-screen Show (4:3)</PresentationFormat>
  <Paragraphs>65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Dictionary Skills</vt:lpstr>
      <vt:lpstr>Guide Words and Entry Words</vt:lpstr>
      <vt:lpstr>Now try to find the Secret Word. Remember the rule…one letter at a time.</vt:lpstr>
      <vt:lpstr>Let’s try again</vt:lpstr>
      <vt:lpstr>One more time</vt:lpstr>
      <vt:lpstr>Assessment</vt:lpstr>
      <vt:lpstr>Good Job!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Dictionary Skills</dc:title>
  <dc:creator>Jeannye Glidden</dc:creator>
  <cp:lastModifiedBy>jglidden</cp:lastModifiedBy>
  <cp:revision>72</cp:revision>
  <dcterms:created xsi:type="dcterms:W3CDTF">2010-10-26T21:49:13Z</dcterms:created>
  <dcterms:modified xsi:type="dcterms:W3CDTF">2012-01-11T00:08:36Z</dcterms:modified>
</cp:coreProperties>
</file>